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311" r:id="rId4"/>
    <p:sldId id="303" r:id="rId5"/>
    <p:sldId id="312" r:id="rId6"/>
    <p:sldId id="308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369"/>
    <a:srgbClr val="8C0041"/>
    <a:srgbClr val="72A581"/>
    <a:srgbClr val="45A2BC"/>
    <a:srgbClr val="C8A31B"/>
    <a:srgbClr val="B89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 autoAdjust="0"/>
    <p:restoredTop sz="94597"/>
  </p:normalViewPr>
  <p:slideViewPr>
    <p:cSldViewPr snapToGrid="0">
      <p:cViewPr varScale="1">
        <p:scale>
          <a:sx n="54" d="100"/>
          <a:sy n="54" d="100"/>
        </p:scale>
        <p:origin x="224" y="1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A860B-1341-4FA4-9DF5-C5FD01B31DC5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5A5E0-758B-4FA4-9282-074B8D4106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559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54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rgbClr val="8C0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6">
            <a:extLst>
              <a:ext uri="{FF2B5EF4-FFF2-40B4-BE49-F238E27FC236}">
                <a16:creationId xmlns:a16="http://schemas.microsoft.com/office/drawing/2014/main" id="{E0350761-A658-5F13-5994-3E7998733AB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06B22FF-8DA3-A7CA-CE02-8E9A26E95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2100"/>
            <a:ext cx="10515600" cy="827574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D50370-DDC3-55FC-1B38-C808D0DB5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5750"/>
            <a:ext cx="10515600" cy="335121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1pPr>
            <a:lvl2pPr marL="4572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2pPr>
            <a:lvl3pPr marL="9144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3pPr>
            <a:lvl4pPr marL="13716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4pPr>
            <a:lvl5pPr marL="18288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C56528FD-FCC2-335D-640D-AD529D2636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5040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72A5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6">
            <a:extLst>
              <a:ext uri="{FF2B5EF4-FFF2-40B4-BE49-F238E27FC236}">
                <a16:creationId xmlns:a16="http://schemas.microsoft.com/office/drawing/2014/main" id="{CE13BE69-4B22-4124-0CD4-286F1FDAF1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6E6AF2-1556-48E4-03E5-06B6BD23E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2100"/>
            <a:ext cx="10515600" cy="827574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284233C-6043-152B-D336-F624278B1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5750"/>
            <a:ext cx="10515600" cy="335121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1pPr>
            <a:lvl2pPr marL="4572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2pPr>
            <a:lvl3pPr marL="9144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3pPr>
            <a:lvl4pPr marL="13716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4pPr>
            <a:lvl5pPr marL="18288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AAB90D90-26A5-31E9-CA9F-346DDC1190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8098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bg>
      <p:bgPr>
        <a:solidFill>
          <a:srgbClr val="45A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6">
            <a:extLst>
              <a:ext uri="{FF2B5EF4-FFF2-40B4-BE49-F238E27FC236}">
                <a16:creationId xmlns:a16="http://schemas.microsoft.com/office/drawing/2014/main" id="{27919755-27F1-691F-2E05-2C177F5662C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272822E-212B-5B4F-F34E-94F7047BA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2100"/>
            <a:ext cx="10515600" cy="827574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251A717-8A4D-2895-197C-7AB58F790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5750"/>
            <a:ext cx="10515600" cy="335121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1pPr>
            <a:lvl2pPr marL="4572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2pPr>
            <a:lvl3pPr marL="9144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3pPr>
            <a:lvl4pPr marL="13716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4pPr>
            <a:lvl5pPr marL="18288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D2E361AE-377A-01DE-8409-A93B8E16C5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9206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6">
            <a:extLst>
              <a:ext uri="{FF2B5EF4-FFF2-40B4-BE49-F238E27FC236}">
                <a16:creationId xmlns:a16="http://schemas.microsoft.com/office/drawing/2014/main" id="{9BC55F83-02A4-CDA3-CB8D-F523BEA9037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112369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257160-76F9-122E-2157-A68C1F6B5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2100"/>
            <a:ext cx="10515600" cy="827574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0FD8C05-67B0-7FA0-319C-0E81CB29F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5750"/>
            <a:ext cx="10515600" cy="335121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1pPr>
            <a:lvl2pPr marL="4572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2pPr>
            <a:lvl3pPr marL="9144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3pPr>
            <a:lvl4pPr marL="13716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4pPr>
            <a:lvl5pPr marL="1828800" indent="0" algn="just">
              <a:lnSpc>
                <a:spcPct val="150000"/>
              </a:lnSpc>
              <a:buNone/>
              <a:defRPr>
                <a:solidFill>
                  <a:srgbClr val="112369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CB37F512-5D42-CA6B-2BDA-F9E44FA540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4545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8D839-ABE6-8774-B94D-93460AB6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879" y="1637166"/>
            <a:ext cx="6345127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B89F00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822EF4-B2A6-95E2-35A3-05F778C25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2879" y="4516891"/>
            <a:ext cx="6345127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9" name="Picture 8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A6E98C7F-1DB2-0D51-8649-ADA2A9370A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454" y="3090681"/>
            <a:ext cx="7154300" cy="5504735"/>
          </a:xfrm>
          <a:prstGeom prst="rect">
            <a:avLst/>
          </a:prstGeom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101914A6-CE9F-CE12-B833-A1CB806086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250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rgbClr val="8C0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CB61148-2104-70EE-EB86-ED10EC91A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879" y="1637166"/>
            <a:ext cx="6345127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5BFF998-EBA7-B6D9-832F-EC3A143B2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2879" y="4516891"/>
            <a:ext cx="6345127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23D23788-D0BF-8C23-ABBD-DDBE16E792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851BBB17-184A-8053-6E90-E3A507F66B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01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bg>
      <p:bgPr>
        <a:solidFill>
          <a:srgbClr val="72A5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38A544B-A92C-0ED2-1C26-74F8665F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879" y="1637166"/>
            <a:ext cx="6345127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6A7E6F2-8B3E-CA0C-5788-580C38692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2879" y="4516891"/>
            <a:ext cx="6345127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3EDE2304-137B-39F0-FE46-F62C5ED1FA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42AC4EBE-9C2B-86AB-ABDB-94E0ABD1FC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107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bg>
      <p:bgPr>
        <a:solidFill>
          <a:srgbClr val="45A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03C36BE-AC84-DF46-A3AE-F95467CD1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879" y="1637166"/>
            <a:ext cx="6345127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B34A8CE-4977-9DDD-EF58-50C78DEAA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2879" y="4516891"/>
            <a:ext cx="6345127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FB382E3A-889A-92A9-B86E-1CF32D0BA5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9D7BC3F7-582B-3F96-8DB9-F2EE77A2407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394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7184630-B8A7-FA50-9E92-548FBF613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879" y="1637166"/>
            <a:ext cx="6345127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A5D0DE-5BDD-E459-15DA-A41E75D93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22879" y="4516891"/>
            <a:ext cx="6345127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12369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DD2F9CA6-7E9C-E43B-6735-5135D6BD3D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E7A96EFA-C695-984A-A8C1-ED9AEC9227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871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FF0BC21B-6E68-421E-20CD-1306D32C5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3141"/>
            <a:ext cx="10515600" cy="918842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B89F00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23E6CF-3777-C141-2771-09031A8B8E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EE1778E-3529-8E45-C48A-C97FB8DC37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2" name="Slide Number Placeholder 16">
            <a:extLst>
              <a:ext uri="{FF2B5EF4-FFF2-40B4-BE49-F238E27FC236}">
                <a16:creationId xmlns:a16="http://schemas.microsoft.com/office/drawing/2014/main" id="{0DD013E1-9070-DFD4-8465-A97DDA354F7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951BD039-09AC-5B4B-349E-9871C31E5E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2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53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solidFill>
          <a:srgbClr val="8C0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E75292-13A6-BA24-C109-06B5935E2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3141"/>
            <a:ext cx="10515600" cy="918842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53B0C7-931D-2A1F-32C8-89FE8C6F8E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679FCCC6-79B9-BB95-432E-A2ABF6060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Slide Number Placeholder 16">
            <a:extLst>
              <a:ext uri="{FF2B5EF4-FFF2-40B4-BE49-F238E27FC236}">
                <a16:creationId xmlns:a16="http://schemas.microsoft.com/office/drawing/2014/main" id="{4B7E3D52-3E3A-1BC2-76E1-C44644B5F72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3B796D35-4369-DEC9-A7BC-C5AAC9D3C3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4352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solidFill>
          <a:srgbClr val="72A5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57427B0-26B6-8ACF-F5CF-F2EDB3440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3141"/>
            <a:ext cx="10515600" cy="918842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008708-8A3B-AF60-322F-BF016A5C32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rgbClr val="112369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E2B5AF75-6E9A-B668-C9AD-94B68A7EC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rgbClr val="112369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16">
            <a:extLst>
              <a:ext uri="{FF2B5EF4-FFF2-40B4-BE49-F238E27FC236}">
                <a16:creationId xmlns:a16="http://schemas.microsoft.com/office/drawing/2014/main" id="{8B070193-DD59-D361-A165-169534EE3BC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AA278601-4FF4-01AC-3829-A2BBAD30E5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71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solidFill>
          <a:srgbClr val="45A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E98157E-6F4E-3081-B216-66BC7F5BB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3141"/>
            <a:ext cx="10515600" cy="918842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03B80C-D2EE-71B4-C074-E0594A770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rgbClr val="112369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CDC747A3-DD94-A34F-294A-048463FF1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rgbClr val="112369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16">
            <a:extLst>
              <a:ext uri="{FF2B5EF4-FFF2-40B4-BE49-F238E27FC236}">
                <a16:creationId xmlns:a16="http://schemas.microsoft.com/office/drawing/2014/main" id="{D14CC07E-1F9A-1997-5A69-8227DA97356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A logo with blue lines&#10;&#10;Description automatically generated">
            <a:extLst>
              <a:ext uri="{FF2B5EF4-FFF2-40B4-BE49-F238E27FC236}">
                <a16:creationId xmlns:a16="http://schemas.microsoft.com/office/drawing/2014/main" id="{1DACFB07-08CA-1994-F469-84A932AD23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3961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1715BB6-7C59-4422-E12D-81F9578EE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73141"/>
            <a:ext cx="10515600" cy="918842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6DE5131-6A33-CA70-926A-9AD4CC5B2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rgbClr val="112369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4A995B9-13A6-50E6-372E-0B1FC9A335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26920"/>
            <a:ext cx="5181600" cy="322402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FontTx/>
              <a:buNone/>
              <a:defRPr sz="2400">
                <a:solidFill>
                  <a:srgbClr val="112369"/>
                </a:solidFill>
              </a:defRPr>
            </a:lvl1pPr>
            <a:lvl2pPr marL="457200" indent="0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Slide Number Placeholder 16">
            <a:extLst>
              <a:ext uri="{FF2B5EF4-FFF2-40B4-BE49-F238E27FC236}">
                <a16:creationId xmlns:a16="http://schemas.microsoft.com/office/drawing/2014/main" id="{611A2359-08A3-9D99-9751-DFAF05FB7FD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0F2DFC2D-0BE5-44ED-191E-246B5AF423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4177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7F810-1E80-70DA-0E8F-8A54537EA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681" y="1371601"/>
            <a:ext cx="3932237" cy="1068386"/>
          </a:xfrm>
        </p:spPr>
        <p:txBody>
          <a:bodyPr anchor="b">
            <a:normAutofit/>
          </a:bodyPr>
          <a:lstStyle>
            <a:lvl1pPr>
              <a:defRPr sz="24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F47D4-C1DE-22E6-B937-D39081BFE4F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01301" y="1371601"/>
            <a:ext cx="5127425" cy="48799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 i="1">
                <a:solidFill>
                  <a:srgbClr val="112369"/>
                </a:solidFill>
              </a:defRPr>
            </a:lvl1pPr>
            <a:lvl2pPr>
              <a:defRPr sz="2800">
                <a:solidFill>
                  <a:srgbClr val="112369"/>
                </a:solidFill>
              </a:defRPr>
            </a:lvl2pPr>
            <a:lvl3pPr>
              <a:defRPr sz="2400">
                <a:solidFill>
                  <a:srgbClr val="112369"/>
                </a:solidFill>
              </a:defRPr>
            </a:lvl3pPr>
            <a:lvl4pPr>
              <a:defRPr sz="2000">
                <a:solidFill>
                  <a:srgbClr val="112369"/>
                </a:solidFill>
              </a:defRPr>
            </a:lvl4pPr>
            <a:lvl5pPr>
              <a:defRPr sz="2000">
                <a:solidFill>
                  <a:srgbClr val="112369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Kép/grafika helye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362715-050E-7A45-916E-4053AE642C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0681" y="2439987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112369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8EE1EF71-AC09-FFC9-6491-75771634080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861639" y="6426503"/>
            <a:ext cx="3367087" cy="304800"/>
          </a:xfrm>
        </p:spPr>
        <p:txBody>
          <a:bodyPr anchor="b">
            <a:noAutofit/>
          </a:bodyPr>
          <a:lstStyle>
            <a:lvl1pPr marL="0" indent="0" algn="r">
              <a:buNone/>
              <a:defRPr sz="1200" i="1">
                <a:solidFill>
                  <a:srgbClr val="112369"/>
                </a:solidFill>
              </a:defRPr>
            </a:lvl1pPr>
          </a:lstStyle>
          <a:p>
            <a:pPr lvl="0"/>
            <a:r>
              <a:rPr lang="en-GB" dirty="0"/>
              <a:t>Click to edit Master text</a:t>
            </a:r>
          </a:p>
        </p:txBody>
      </p:sp>
      <p:pic>
        <p:nvPicPr>
          <p:cNvPr id="6" name="Picture 5" descr="A logo with blue lines&#10;&#10;Description automatically generated">
            <a:extLst>
              <a:ext uri="{FF2B5EF4-FFF2-40B4-BE49-F238E27FC236}">
                <a16:creationId xmlns:a16="http://schemas.microsoft.com/office/drawing/2014/main" id="{7995D87C-0A55-EC93-D1A4-078ADFA150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6104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3576B-CFAD-D5E2-99F3-025ED9916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681" y="1371601"/>
            <a:ext cx="3932237" cy="1068386"/>
          </a:xfrm>
        </p:spPr>
        <p:txBody>
          <a:bodyPr anchor="b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3D4AD-CBFC-6144-0712-2A44C02794C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01301" y="1371601"/>
            <a:ext cx="5127425" cy="48799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  <a:lvl2pPr>
              <a:defRPr sz="2800">
                <a:solidFill>
                  <a:srgbClr val="112369"/>
                </a:solidFill>
              </a:defRPr>
            </a:lvl2pPr>
            <a:lvl3pPr>
              <a:defRPr sz="2400">
                <a:solidFill>
                  <a:srgbClr val="112369"/>
                </a:solidFill>
              </a:defRPr>
            </a:lvl3pPr>
            <a:lvl4pPr>
              <a:defRPr sz="2000">
                <a:solidFill>
                  <a:srgbClr val="112369"/>
                </a:solidFill>
              </a:defRPr>
            </a:lvl4pPr>
            <a:lvl5pPr>
              <a:defRPr sz="2000">
                <a:solidFill>
                  <a:srgbClr val="112369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Kép/grafika helye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20F74E-24B5-8042-80C9-389929B79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0681" y="2439987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D4CC5C10-2186-68C4-29BB-2D807848CBE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861639" y="6426503"/>
            <a:ext cx="3367087" cy="304800"/>
          </a:xfrm>
        </p:spPr>
        <p:txBody>
          <a:bodyPr anchor="b">
            <a:no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DFDC4560-B324-2A25-CF2D-5BD5C7E236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811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mage">
            <a:extLst>
              <a:ext uri="{FF2B5EF4-FFF2-40B4-BE49-F238E27FC236}">
                <a16:creationId xmlns:a16="http://schemas.microsoft.com/office/drawing/2014/main" id="{B97E78FB-0969-C3A8-C7DB-493422337FE7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6EC7ED-9159-66F4-3149-C4534BCC7698}"/>
              </a:ext>
            </a:extLst>
          </p:cNvPr>
          <p:cNvSpPr txBox="1"/>
          <p:nvPr userDrawn="1"/>
        </p:nvSpPr>
        <p:spPr>
          <a:xfrm>
            <a:off x="1143000" y="1231900"/>
            <a:ext cx="165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Teljes képernyős kép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482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">
            <a:extLst>
              <a:ext uri="{FF2B5EF4-FFF2-40B4-BE49-F238E27FC236}">
                <a16:creationId xmlns:a16="http://schemas.microsoft.com/office/drawing/2014/main" id="{A1EA7A9C-3086-2D4C-A7B0-28D33C43AAF7}"/>
              </a:ext>
            </a:extLst>
          </p:cNvPr>
          <p:cNvSpPr/>
          <p:nvPr userDrawn="1"/>
        </p:nvSpPr>
        <p:spPr>
          <a:xfrm>
            <a:off x="567698" y="0"/>
            <a:ext cx="1694890" cy="1181100"/>
          </a:xfrm>
          <a:prstGeom prst="roundRect">
            <a:avLst>
              <a:gd name="adj" fmla="val 10056"/>
            </a:avLst>
          </a:prstGeom>
          <a:solidFill>
            <a:srgbClr val="112369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t"/>
          <a:lstStyle/>
          <a:p>
            <a:pPr algn="l" defTabSz="825500">
              <a:defRPr sz="3200" cap="none" spc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1297A5C-5734-CD8A-7094-1BF68192297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115888"/>
            <a:ext cx="1617663" cy="9588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edit</a:t>
            </a:r>
            <a:r>
              <a:rPr lang="hu-HU" dirty="0"/>
              <a:t>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372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4EE988E-691F-EF26-9EFE-4F71F7331B2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88036" y="2409598"/>
            <a:ext cx="2192338" cy="180022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rgbClr val="112369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4911BDE4-6AC6-35F3-4DA5-65C97E055A3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744912" y="973137"/>
            <a:ext cx="3367087" cy="50212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B47809AE-6D89-5CB1-7253-F8A966D3106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685541" y="973137"/>
            <a:ext cx="3367087" cy="50212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GB"/>
          </a:p>
        </p:txBody>
      </p: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CFB12AB1-EF45-4E6B-10BC-A7899B81C9A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685087" y="6353175"/>
            <a:ext cx="3367087" cy="304800"/>
          </a:xfrm>
        </p:spPr>
        <p:txBody>
          <a:bodyPr anchor="b">
            <a:noAutofit/>
          </a:bodyPr>
          <a:lstStyle>
            <a:lvl1pPr marL="0" indent="0" algn="r">
              <a:buNone/>
              <a:defRPr sz="1200" i="1">
                <a:solidFill>
                  <a:srgbClr val="112369"/>
                </a:solidFill>
              </a:defRPr>
            </a:lvl1pPr>
          </a:lstStyle>
          <a:p>
            <a:pPr lvl="0"/>
            <a:r>
              <a:rPr lang="en-GB" dirty="0"/>
              <a:t>Click to edit Master text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27E4446B-03C9-5AA4-58CB-8002BED48A4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744911" y="6353175"/>
            <a:ext cx="3367087" cy="304800"/>
          </a:xfrm>
        </p:spPr>
        <p:txBody>
          <a:bodyPr anchor="b">
            <a:noAutofit/>
          </a:bodyPr>
          <a:lstStyle>
            <a:lvl1pPr marL="0" indent="0" algn="r">
              <a:buNone/>
              <a:defRPr sz="1200" i="1">
                <a:solidFill>
                  <a:srgbClr val="112369"/>
                </a:solidFill>
              </a:defRPr>
            </a:lvl1pPr>
          </a:lstStyle>
          <a:p>
            <a:pPr lvl="0"/>
            <a:r>
              <a:rPr lang="en-GB" dirty="0"/>
              <a:t>Click to edit Master text</a:t>
            </a:r>
          </a:p>
        </p:txBody>
      </p:sp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4DD1D328-F7FF-F127-29B5-21947889E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0608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52050CCE-176C-F326-CE3B-49A76024C1F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88036" y="2409598"/>
            <a:ext cx="2192338" cy="180022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26BB753-0B41-77CF-C611-F0AF70F26AE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744912" y="973137"/>
            <a:ext cx="3367087" cy="50212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0E3E6314-9582-CCF2-929F-99536E900C1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685541" y="973137"/>
            <a:ext cx="3367087" cy="50212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4744716-6DBC-FF74-3525-9D0AC75AA9A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7685087" y="6353175"/>
            <a:ext cx="3367087" cy="304800"/>
          </a:xfrm>
        </p:spPr>
        <p:txBody>
          <a:bodyPr anchor="b">
            <a:no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3782F44C-5818-6D08-992C-EA0A1269E28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744911" y="6353175"/>
            <a:ext cx="3367087" cy="304800"/>
          </a:xfrm>
        </p:spPr>
        <p:txBody>
          <a:bodyPr anchor="b">
            <a:noAutofit/>
          </a:bodyPr>
          <a:lstStyle>
            <a:lvl1pPr marL="0" indent="0" algn="r">
              <a:buNone/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</a:t>
            </a:r>
          </a:p>
        </p:txBody>
      </p:sp>
      <p:pic>
        <p:nvPicPr>
          <p:cNvPr id="3" name="Picture 2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F4E3BAA2-C100-9C94-10DC-452CA4DD9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49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BBCA9-B891-4DB7-8F54-35114CEE79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99079" y="1098297"/>
            <a:ext cx="5257800" cy="1325563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112369"/>
                </a:solidFill>
              </a:defRPr>
            </a:lvl1pPr>
          </a:lstStyle>
          <a:p>
            <a:r>
              <a:rPr lang="hu-HU" noProof="0" dirty="0"/>
              <a:t>Tartalomjegyzék </a:t>
            </a:r>
          </a:p>
        </p:txBody>
      </p:sp>
      <p:pic>
        <p:nvPicPr>
          <p:cNvPr id="6" name="Picture 5" descr="A logo with blue lines&#10;&#10;Description automatically generated">
            <a:extLst>
              <a:ext uri="{FF2B5EF4-FFF2-40B4-BE49-F238E27FC236}">
                <a16:creationId xmlns:a16="http://schemas.microsoft.com/office/drawing/2014/main" id="{248D35FA-7A0B-6A56-98C5-FB2F84FCCE7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D509C6F-FA6D-C491-D6EB-CD01CA4A02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9079" y="2903791"/>
            <a:ext cx="3625396" cy="3112834"/>
          </a:xfr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rgbClr val="112369"/>
                </a:solidFill>
              </a:defRPr>
            </a:lvl1pPr>
            <a:lvl2pPr marL="8001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2pPr>
            <a:lvl3pPr marL="12573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0A91039F-04C1-A91D-DE85-726381390A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2554" y="2903791"/>
            <a:ext cx="3625396" cy="3112834"/>
          </a:xfr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rgbClr val="112369"/>
                </a:solidFill>
              </a:defRPr>
            </a:lvl1pPr>
            <a:lvl2pPr marL="8001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2pPr>
            <a:lvl3pPr marL="12573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3pPr>
            <a:lvl4pPr marL="17145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4pPr>
            <a:lvl5pPr marL="2171700" indent="-342900">
              <a:buFont typeface="+mj-lt"/>
              <a:buAutoNum type="arabicPeriod"/>
              <a:defRPr>
                <a:solidFill>
                  <a:srgbClr val="112369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4607A5F-3ADD-E73A-4745-E22BEE894C2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B5E51F4D-B104-47CC-BD80-E345EED68A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4205471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rixton_B03_01_16_LoRes.jpg">
            <a:extLst>
              <a:ext uri="{FF2B5EF4-FFF2-40B4-BE49-F238E27FC236}">
                <a16:creationId xmlns:a16="http://schemas.microsoft.com/office/drawing/2014/main" id="{D1432F6A-78EB-D159-F05C-CB60331752D3}"/>
              </a:ext>
            </a:extLst>
          </p:cNvPr>
          <p:cNvSpPr>
            <a:spLocks noGrp="1"/>
          </p:cNvSpPr>
          <p:nvPr>
            <p:ph type="pic" sz="half" idx="21"/>
          </p:nvPr>
        </p:nvSpPr>
        <p:spPr>
          <a:xfrm>
            <a:off x="3581398" y="586696"/>
            <a:ext cx="7881347" cy="27230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39" tIns="45719" rIns="91439" bIns="45719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9" name="Brixton_B03_01_16_LoRes.jpg">
            <a:extLst>
              <a:ext uri="{FF2B5EF4-FFF2-40B4-BE49-F238E27FC236}">
                <a16:creationId xmlns:a16="http://schemas.microsoft.com/office/drawing/2014/main" id="{04544DC1-EAA9-1458-4ABB-01AAE3496B78}"/>
              </a:ext>
            </a:extLst>
          </p:cNvPr>
          <p:cNvSpPr>
            <a:spLocks noGrp="1"/>
          </p:cNvSpPr>
          <p:nvPr>
            <p:ph type="pic" sz="half" idx="24"/>
          </p:nvPr>
        </p:nvSpPr>
        <p:spPr>
          <a:xfrm>
            <a:off x="3581399" y="3727111"/>
            <a:ext cx="7881347" cy="27230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39" tIns="45719" rIns="91439" bIns="45719"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endParaRPr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7AF37DC3-0334-5895-DDF9-C7E6F67E35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88036" y="2409598"/>
            <a:ext cx="2192338" cy="1800225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>
                <a:solidFill>
                  <a:srgbClr val="112369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4AD2563D-88BA-6942-DB9E-A9C928B62D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4841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- 3 x portraits v2 -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2F4F061-5009-AD99-CA9A-4739768983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043" y="5943600"/>
            <a:ext cx="10408003" cy="590550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rgbClr val="112369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Picture Placeholder 9">
            <a:extLst>
              <a:ext uri="{FF2B5EF4-FFF2-40B4-BE49-F238E27FC236}">
                <a16:creationId xmlns:a16="http://schemas.microsoft.com/office/drawing/2014/main" id="{9AA4951A-9532-7EC7-EF85-1CD5287227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523" y="1511630"/>
            <a:ext cx="3075215" cy="42599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rgbClr val="112369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D0A40E2F-2C42-DEFC-1609-E5A79394C3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3150" y="1511630"/>
            <a:ext cx="3157537" cy="42599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rgbClr val="112369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32084280-6F83-2B80-13A4-7A15DC5804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0938" y="1511629"/>
            <a:ext cx="2976108" cy="42599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rgbClr val="112369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3" name="Picture 2" descr="A logo with blue lines&#10;&#10;Description automatically generated">
            <a:extLst>
              <a:ext uri="{FF2B5EF4-FFF2-40B4-BE49-F238E27FC236}">
                <a16:creationId xmlns:a16="http://schemas.microsoft.com/office/drawing/2014/main" id="{B8CA83CB-6F8F-AEAD-E7EE-F901E5512A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943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reative - 3 x portraits v2 - text 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97543F34-A5CB-5EFA-362E-FC8805EDD8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81523" y="1511630"/>
            <a:ext cx="3075215" cy="42599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C71256AD-8971-D688-1182-705F5D29F2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3150" y="1511630"/>
            <a:ext cx="3157537" cy="42599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2EF2C415-02E8-D9B8-119F-B5A56920522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50938" y="1511629"/>
            <a:ext cx="2976108" cy="42599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 Placeholder 14">
            <a:extLst>
              <a:ext uri="{FF2B5EF4-FFF2-40B4-BE49-F238E27FC236}">
                <a16:creationId xmlns:a16="http://schemas.microsoft.com/office/drawing/2014/main" id="{A0684643-0BD4-1F85-E938-0766623A50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043" y="5943600"/>
            <a:ext cx="10408003" cy="590550"/>
          </a:xfrm>
        </p:spPr>
        <p:txBody>
          <a:bodyPr anchor="b"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35A63D2-1B50-AEEE-6485-C3AA9A0921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92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6508-1A2B-4EA2-51EB-CE7BD8BEA6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2507" y="2629860"/>
            <a:ext cx="5785884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rgbClr val="112369"/>
                </a:solidFill>
              </a:defRPr>
            </a:lvl1pPr>
          </a:lstStyle>
          <a:p>
            <a:r>
              <a:rPr lang="hu-HU" dirty="0"/>
              <a:t>Szekció elválasztó </a:t>
            </a:r>
            <a:r>
              <a:rPr lang="hu-HU" dirty="0" err="1"/>
              <a:t>slide</a:t>
            </a:r>
            <a:r>
              <a:rPr lang="hu-HU" dirty="0"/>
              <a:t> cím</a:t>
            </a:r>
            <a:endParaRPr lang="en-GB" dirty="0"/>
          </a:p>
        </p:txBody>
      </p: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F0669E93-2027-AC56-DCDE-001F552D8E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4" name="Picture 3" descr="A logo with blue lines&#10;&#10;Description automatically generated">
            <a:extLst>
              <a:ext uri="{FF2B5EF4-FFF2-40B4-BE49-F238E27FC236}">
                <a16:creationId xmlns:a16="http://schemas.microsoft.com/office/drawing/2014/main" id="{189C75A6-A5B6-AC25-1C1B-3F5341BE94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7202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6508-1A2B-4EA2-51EB-CE7BD8BEA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507" y="2629860"/>
            <a:ext cx="5785884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4" name="Picture 3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2709D9C7-2A69-51C9-27EE-377C5B2EAB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454" y="3090681"/>
            <a:ext cx="7154300" cy="5504735"/>
          </a:xfrm>
          <a:prstGeom prst="rect">
            <a:avLst/>
          </a:prstGeom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F5CEC015-083F-40A6-9132-8774C98434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38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bg>
      <p:bgPr>
        <a:solidFill>
          <a:srgbClr val="8C0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6508-1A2B-4EA2-51EB-CE7BD8BEA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507" y="2629860"/>
            <a:ext cx="5785884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4" name="Picture 3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96BAD611-9C8C-BE66-ECE9-07F0CFD259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454" y="3090681"/>
            <a:ext cx="7154300" cy="5504735"/>
          </a:xfrm>
          <a:prstGeom prst="rect">
            <a:avLst/>
          </a:prstGeom>
        </p:spPr>
      </p:pic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484755EF-C743-C4BF-96B6-C7001282FC4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39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bg>
      <p:bgPr>
        <a:solidFill>
          <a:srgbClr val="45A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6508-1A2B-4EA2-51EB-CE7BD8BEA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507" y="2629860"/>
            <a:ext cx="5785884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969EF650-2F7F-30B6-3A1D-812FD7F57E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4" name="Picture 3" descr="A logo with blue lines&#10;&#10;Description automatically generated">
            <a:extLst>
              <a:ext uri="{FF2B5EF4-FFF2-40B4-BE49-F238E27FC236}">
                <a16:creationId xmlns:a16="http://schemas.microsoft.com/office/drawing/2014/main" id="{70FAC9EC-2246-7177-DED0-2D93A190FC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157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bg>
      <p:bgPr>
        <a:solidFill>
          <a:srgbClr val="72A5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26508-1A2B-4EA2-51EB-CE7BD8BEA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507" y="2629860"/>
            <a:ext cx="5785884" cy="1325563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F7C72A0A-33F4-85FC-DDE4-5D33C2CC5B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4" name="Picture 3" descr="A logo with blue lines&#10;&#10;Description automatically generated">
            <a:extLst>
              <a:ext uri="{FF2B5EF4-FFF2-40B4-BE49-F238E27FC236}">
                <a16:creationId xmlns:a16="http://schemas.microsoft.com/office/drawing/2014/main" id="{C202FA0A-142D-D0BE-2062-AFF096A995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0685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FE818-D0E1-002F-9200-B138F07F8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0585"/>
            <a:ext cx="10515600" cy="1325563"/>
          </a:xfrm>
        </p:spPr>
        <p:txBody>
          <a:bodyPr>
            <a:normAutofit/>
          </a:bodyPr>
          <a:lstStyle>
            <a:lvl1pPr>
              <a:defRPr sz="4000">
                <a:solidFill>
                  <a:srgbClr val="B89F00"/>
                </a:solidFill>
              </a:defRPr>
            </a:lvl1pPr>
          </a:lstStyle>
          <a:p>
            <a:r>
              <a:rPr lang="hu-HU" dirty="0"/>
              <a:t>Köszönjük a figyelmet!</a:t>
            </a:r>
            <a:endParaRPr lang="en-GB" dirty="0"/>
          </a:p>
        </p:txBody>
      </p:sp>
      <p:pic>
        <p:nvPicPr>
          <p:cNvPr id="3" name="Picture 2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6201DA3B-C432-89BB-BF02-51BBECCB03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454" y="3090681"/>
            <a:ext cx="7154300" cy="5504735"/>
          </a:xfrm>
          <a:prstGeom prst="rect">
            <a:avLst/>
          </a:prstGeom>
        </p:spPr>
      </p:pic>
      <p:pic>
        <p:nvPicPr>
          <p:cNvPr id="4" name="Picture 3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D83BA6CB-1818-F9DA-1873-625E5426A0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7996" y="-1709919"/>
            <a:ext cx="7154300" cy="55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35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rgbClr val="8C0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FE818-D0E1-002F-9200-B138F07F8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0585"/>
            <a:ext cx="10515600" cy="1325563"/>
          </a:xfrm>
        </p:spPr>
        <p:txBody>
          <a:bodyPr>
            <a:normAutofit/>
          </a:bodyPr>
          <a:lstStyle>
            <a:lvl1pPr>
              <a:defRPr sz="4000">
                <a:solidFill>
                  <a:srgbClr val="B89F00"/>
                </a:solidFill>
              </a:defRPr>
            </a:lvl1pPr>
          </a:lstStyle>
          <a:p>
            <a:r>
              <a:rPr lang="hu-HU" dirty="0"/>
              <a:t>Köszönjük a figyelmet!</a:t>
            </a:r>
            <a:endParaRPr lang="en-GB" dirty="0"/>
          </a:p>
        </p:txBody>
      </p:sp>
      <p:pic>
        <p:nvPicPr>
          <p:cNvPr id="5" name="Picture 4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F7E2F338-E933-7387-15D0-D2E76DD96E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454" y="3090681"/>
            <a:ext cx="7154300" cy="5504735"/>
          </a:xfrm>
          <a:prstGeom prst="rect">
            <a:avLst/>
          </a:prstGeom>
        </p:spPr>
      </p:pic>
      <p:pic>
        <p:nvPicPr>
          <p:cNvPr id="3" name="Picture 2" descr="A yellow logo with black background&#10;&#10;Description automatically generated">
            <a:extLst>
              <a:ext uri="{FF2B5EF4-FFF2-40B4-BE49-F238E27FC236}">
                <a16:creationId xmlns:a16="http://schemas.microsoft.com/office/drawing/2014/main" id="{AD592E40-ADC1-ED75-1B70-D51B9B67F9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7996" y="-1709919"/>
            <a:ext cx="7154300" cy="55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8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BAC397-1713-EFCD-673A-F774EEA91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513"/>
            <a:ext cx="5631712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B89F00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E08C873-228F-A216-C129-703DB31A45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6188"/>
            <a:ext cx="5631712" cy="1655762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2" name="Picture 1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FE515B7F-DE0E-E904-178F-92385C323F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908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72A5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FE818-D0E1-002F-9200-B138F07F8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0585"/>
            <a:ext cx="10515600" cy="1325563"/>
          </a:xfrm>
        </p:spPr>
        <p:txBody>
          <a:bodyPr>
            <a:normAutofit/>
          </a:bodyPr>
          <a:lstStyle>
            <a:lvl1pPr>
              <a:defRPr sz="4000">
                <a:solidFill>
                  <a:srgbClr val="112369"/>
                </a:solidFill>
              </a:defRPr>
            </a:lvl1pPr>
          </a:lstStyle>
          <a:p>
            <a:r>
              <a:rPr lang="hu-HU" dirty="0"/>
              <a:t>Köszönjük a figyelmet!</a:t>
            </a:r>
            <a:endParaRPr lang="en-GB" dirty="0"/>
          </a:p>
        </p:txBody>
      </p:sp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749C92A2-B9E9-7AB4-BF47-A192CB2343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3F13658F-59CB-A075-49CF-1D81AE3427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5830" y="-1768583"/>
            <a:ext cx="7118947" cy="547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0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rgbClr val="45A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FE818-D0E1-002F-9200-B138F07F89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0585"/>
            <a:ext cx="10515600" cy="1325563"/>
          </a:xfrm>
        </p:spPr>
        <p:txBody>
          <a:bodyPr>
            <a:normAutofit/>
          </a:bodyPr>
          <a:lstStyle>
            <a:lvl1pPr>
              <a:defRPr sz="4000">
                <a:solidFill>
                  <a:srgbClr val="112369"/>
                </a:solidFill>
              </a:defRPr>
            </a:lvl1pPr>
          </a:lstStyle>
          <a:p>
            <a:r>
              <a:rPr lang="hu-HU" dirty="0"/>
              <a:t>Köszönjük a figyelmet!</a:t>
            </a:r>
            <a:endParaRPr lang="en-GB" dirty="0"/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175C8B54-C83A-D778-AC2C-64A22EB0F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7248" y="3117883"/>
            <a:ext cx="7118947" cy="5477533"/>
          </a:xfrm>
          <a:prstGeom prst="rect">
            <a:avLst/>
          </a:prstGeom>
        </p:spPr>
      </p:pic>
      <p:pic>
        <p:nvPicPr>
          <p:cNvPr id="8" name="Picture 7" descr="A blue and black logo&#10;&#10;Description automatically generated">
            <a:extLst>
              <a:ext uri="{FF2B5EF4-FFF2-40B4-BE49-F238E27FC236}">
                <a16:creationId xmlns:a16="http://schemas.microsoft.com/office/drawing/2014/main" id="{B4FFE2A4-7B53-C733-43BF-8C719BEF3B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5830" y="-1768583"/>
            <a:ext cx="7118947" cy="547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13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8C00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CF1AB3C-A212-B60D-D63D-C960B3353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513"/>
            <a:ext cx="5631712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65101A81-9096-017D-11D5-0015B3A01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6188"/>
            <a:ext cx="5631712" cy="1655762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5B5FCB4D-4E43-381F-1DB3-EA076532B9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0075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72A5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F92AC81-05FF-2BE5-0C00-1ADBD370A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513"/>
            <a:ext cx="5631712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D5866CD3-402B-D49A-52F5-9BD16C9892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6188"/>
            <a:ext cx="5631712" cy="1655762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F2E5CDCC-7620-9E33-55CC-6F70C57907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770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45A2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92C0F45-9CE6-FC5D-5EC6-45DE6A2A9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513"/>
            <a:ext cx="5631712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25F88BEE-C595-FD4A-EDE0-4520DFB574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6188"/>
            <a:ext cx="5631712" cy="1655762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2" name="Picture 1" descr="A logo with blue lines&#10;&#10;Description automatically generated">
            <a:extLst>
              <a:ext uri="{FF2B5EF4-FFF2-40B4-BE49-F238E27FC236}">
                <a16:creationId xmlns:a16="http://schemas.microsoft.com/office/drawing/2014/main" id="{B9E57527-62DD-4ADE-0115-FA8957CBA2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641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2FFA5-8991-5858-AB5C-329F84B2F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06513"/>
            <a:ext cx="5631712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112369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54F920-F0AC-2350-3706-1524BDD795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86188"/>
            <a:ext cx="5631712" cy="1655762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rgbClr val="11236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5" name="Picture 4" descr="A logo with blue lines&#10;&#10;Description automatically generated">
            <a:extLst>
              <a:ext uri="{FF2B5EF4-FFF2-40B4-BE49-F238E27FC236}">
                <a16:creationId xmlns:a16="http://schemas.microsoft.com/office/drawing/2014/main" id="{A5F41DFB-B3C8-ECD3-BE7D-3BC3EE8BD0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26" y="389250"/>
            <a:ext cx="752934" cy="70904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203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569D6-E485-E00F-41B6-704565DA5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2100"/>
            <a:ext cx="10515600" cy="827574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B89F00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EB1F2-9BDD-BD4D-4E10-260ECF333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5750"/>
            <a:ext cx="10515600" cy="3351212"/>
          </a:xfrm>
        </p:spPr>
        <p:txBody>
          <a:bodyPr/>
          <a:lstStyle>
            <a:lvl1pPr marL="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1pPr>
            <a:lvl2pPr marL="4572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2pPr>
            <a:lvl3pPr marL="9144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3pPr>
            <a:lvl4pPr marL="13716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4pPr>
            <a:lvl5pPr marL="1828800" indent="0" algn="just">
              <a:lnSpc>
                <a:spcPct val="150000"/>
              </a:lnSpc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Slide Number Placeholder 16">
            <a:extLst>
              <a:ext uri="{FF2B5EF4-FFF2-40B4-BE49-F238E27FC236}">
                <a16:creationId xmlns:a16="http://schemas.microsoft.com/office/drawing/2014/main" id="{5C8BE9DC-B1F8-B5B3-7195-B512587735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E51F4D-B104-47CC-BD80-E345EED68A4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6BD55AFF-2DEE-4D14-A03C-A5BE39EC65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16" y="382978"/>
            <a:ext cx="755013" cy="70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528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1A8D79-FAF0-0049-B96C-D8C88C39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EFC75-7CBA-CC7D-F9EC-58F7B4A39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D73E3-5CAD-814E-5EF6-00B7F0E7D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FF8736-B1F6-4D8A-BAB4-AF1B75951F36}" type="datetimeFigureOut">
              <a:rPr lang="en-GB" smtClean="0"/>
              <a:t>10/09/2025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59D43-2C2A-798E-120F-0C72E4906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0BB43-E73B-EBB7-E77C-24FB3E3C59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E51F4D-B104-47CC-BD80-E345EED68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124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2" r:id="rId3"/>
    <p:sldLayoutId id="2147483649" r:id="rId4"/>
    <p:sldLayoutId id="2147483663" r:id="rId5"/>
    <p:sldLayoutId id="2147483661" r:id="rId6"/>
    <p:sldLayoutId id="2147483664" r:id="rId7"/>
    <p:sldLayoutId id="2147483673" r:id="rId8"/>
    <p:sldLayoutId id="2147483660" r:id="rId9"/>
    <p:sldLayoutId id="2147483662" r:id="rId10"/>
    <p:sldLayoutId id="2147483650" r:id="rId11"/>
    <p:sldLayoutId id="2147483665" r:id="rId12"/>
    <p:sldLayoutId id="2147483674" r:id="rId13"/>
    <p:sldLayoutId id="2147483651" r:id="rId14"/>
    <p:sldLayoutId id="2147483666" r:id="rId15"/>
    <p:sldLayoutId id="2147483667" r:id="rId16"/>
    <p:sldLayoutId id="2147483668" r:id="rId17"/>
    <p:sldLayoutId id="2147483675" r:id="rId18"/>
    <p:sldLayoutId id="2147483669" r:id="rId19"/>
    <p:sldLayoutId id="2147483670" r:id="rId20"/>
    <p:sldLayoutId id="2147483671" r:id="rId21"/>
    <p:sldLayoutId id="2147483672" r:id="rId22"/>
    <p:sldLayoutId id="2147483652" r:id="rId23"/>
    <p:sldLayoutId id="2147483656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94" r:id="rId30"/>
    <p:sldLayoutId id="2147483688" r:id="rId31"/>
    <p:sldLayoutId id="2147483689" r:id="rId32"/>
    <p:sldLayoutId id="2147483654" r:id="rId33"/>
    <p:sldLayoutId id="2147483690" r:id="rId34"/>
    <p:sldLayoutId id="2147483691" r:id="rId35"/>
    <p:sldLayoutId id="2147483692" r:id="rId36"/>
    <p:sldLayoutId id="2147483693" r:id="rId37"/>
    <p:sldLayoutId id="2147483678" r:id="rId38"/>
    <p:sldLayoutId id="2147483679" r:id="rId39"/>
    <p:sldLayoutId id="2147483681" r:id="rId40"/>
    <p:sldLayoutId id="2147483680" r:id="rId4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hyperlink" Target="mailto:kommunikacio@haydneum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hare.haydneum.com:7483/d/s/13nUteZMPC3It6ph9TYz9S0YQC0SxQtz/EKJWyGkNkxRMrJ7Nnv0MkGU_cM8lgNcQ-XLMA8AB4XA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23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C2A6A5-0EA1-1AA1-9451-0D9F901F71C2}"/>
              </a:ext>
            </a:extLst>
          </p:cNvPr>
          <p:cNvSpPr txBox="1"/>
          <p:nvPr/>
        </p:nvSpPr>
        <p:spPr>
          <a:xfrm>
            <a:off x="0" y="2736502"/>
            <a:ext cx="12192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U" sz="5400" b="1" dirty="0">
                <a:solidFill>
                  <a:srgbClr val="C8A31B"/>
                </a:solidFill>
                <a:latin typeface="Halis R Book" panose="02000505000000020004" pitchFamily="2" charset="77"/>
              </a:rPr>
              <a:t>HAYDNEUM</a:t>
            </a:r>
          </a:p>
          <a:p>
            <a:pPr algn="ctr"/>
            <a:r>
              <a:rPr lang="en-HU" sz="4000" b="1" dirty="0">
                <a:solidFill>
                  <a:srgbClr val="C8A31B"/>
                </a:solidFill>
                <a:latin typeface="Halis R Book" panose="02000505000000020004" pitchFamily="2" charset="77"/>
              </a:rPr>
              <a:t>arculat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A01905-133E-6FB9-8807-68C0B2C2A54D}"/>
              </a:ext>
            </a:extLst>
          </p:cNvPr>
          <p:cNvCxnSpPr>
            <a:cxnSpLocks/>
          </p:cNvCxnSpPr>
          <p:nvPr/>
        </p:nvCxnSpPr>
        <p:spPr>
          <a:xfrm>
            <a:off x="2549769" y="3622431"/>
            <a:ext cx="7074291" cy="0"/>
          </a:xfrm>
          <a:prstGeom prst="line">
            <a:avLst/>
          </a:prstGeom>
          <a:ln>
            <a:solidFill>
              <a:srgbClr val="C8A31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1320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A0A9A3B4-DD06-35C3-59B1-9A3BC81E75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25" y="4954595"/>
            <a:ext cx="1183236" cy="124860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2ECF598-B510-1C40-4007-D7ADC21F602D}"/>
              </a:ext>
            </a:extLst>
          </p:cNvPr>
          <p:cNvSpPr txBox="1"/>
          <p:nvPr/>
        </p:nvSpPr>
        <p:spPr>
          <a:xfrm>
            <a:off x="0" y="542396"/>
            <a:ext cx="12192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U" sz="4400" b="1" dirty="0">
                <a:solidFill>
                  <a:srgbClr val="112369"/>
                </a:solidFill>
                <a:latin typeface="Halis R Book" panose="02000505000000020004" pitchFamily="2" charset="77"/>
              </a:rPr>
              <a:t>LOGÓ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C3845DE-5EBC-0E2C-A0F6-4B99D6E90789}"/>
              </a:ext>
            </a:extLst>
          </p:cNvPr>
          <p:cNvSpPr txBox="1"/>
          <p:nvPr/>
        </p:nvSpPr>
        <p:spPr>
          <a:xfrm>
            <a:off x="6095990" y="1939444"/>
            <a:ext cx="518180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elsődleges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szín</a:t>
            </a:r>
            <a:endParaRPr lang="en-GB" sz="14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r>
              <a:rPr lang="en-GB" sz="1400" b="1" dirty="0" err="1">
                <a:solidFill>
                  <a:srgbClr val="112369"/>
                </a:solidFill>
                <a:latin typeface="Halis R Book" panose="02000505000000020004" pitchFamily="2" charset="77"/>
              </a:rPr>
              <a:t>ikon+haydneum+mrzk</a:t>
            </a:r>
            <a:r>
              <a:rPr lang="en-GB" sz="1400" b="1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=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minden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márkaanyagon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, </a:t>
            </a:r>
          </a:p>
          <a:p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világos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háttéren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</a:p>
          <a:p>
            <a:r>
              <a:rPr lang="en-GB" sz="1400" b="1" dirty="0" err="1">
                <a:solidFill>
                  <a:srgbClr val="112369"/>
                </a:solidFill>
                <a:latin typeface="Halis R Book" panose="02000505000000020004" pitchFamily="2" charset="77"/>
              </a:rPr>
              <a:t>ikon+haydneum</a:t>
            </a:r>
            <a:r>
              <a:rPr lang="en-GB" sz="1400" b="1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=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kis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méreten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esetén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</a:p>
          <a:p>
            <a:r>
              <a:rPr lang="en-GB" sz="1400" b="1" dirty="0">
                <a:solidFill>
                  <a:srgbClr val="112369"/>
                </a:solidFill>
                <a:latin typeface="Halis R Book" panose="02000505000000020004" pitchFamily="2" charset="77"/>
              </a:rPr>
              <a:t>ikon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= extra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kis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méreten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esetén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971434-B7B2-6FF3-F9C4-CCE50DFF2985}"/>
              </a:ext>
            </a:extLst>
          </p:cNvPr>
          <p:cNvSpPr txBox="1"/>
          <p:nvPr/>
        </p:nvSpPr>
        <p:spPr>
          <a:xfrm>
            <a:off x="6095990" y="3852507"/>
            <a:ext cx="4862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világos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háttéren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esetén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alkalmazhaztó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, pl.: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gravírozás</a:t>
            </a:r>
            <a:endParaRPr lang="en-GB" sz="1400" dirty="0">
              <a:solidFill>
                <a:srgbClr val="112369"/>
              </a:solidFill>
              <a:latin typeface="Halis R Book" panose="02000505000000020004" pitchFamily="2" charset="7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2FE936-FEB9-6B21-7B3E-C56AD9973187}"/>
              </a:ext>
            </a:extLst>
          </p:cNvPr>
          <p:cNvSpPr txBox="1"/>
          <p:nvPr/>
        </p:nvSpPr>
        <p:spPr>
          <a:xfrm>
            <a:off x="6095989" y="5383625"/>
            <a:ext cx="4862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kivételes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esetekben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, pl.: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együttműködések</a:t>
            </a:r>
            <a:r>
              <a:rPr lang="en-GB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során</a:t>
            </a:r>
            <a:r>
              <a:rPr lang="en-GB" sz="1800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7C083D4-D85A-E3F3-E9A8-D02C4B33D4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811" y="1857340"/>
            <a:ext cx="1183236" cy="125165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637D941-0C90-42B2-0223-A324DFDF19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110" y="2144759"/>
            <a:ext cx="758367" cy="79283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15456A8-AC9A-510F-A8E2-D40B6528AA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541" y="2268577"/>
            <a:ext cx="452630" cy="44867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0CD3151-6BFD-1806-B082-57C3DDE654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31" y="3781613"/>
            <a:ext cx="452630" cy="44867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12165A7-0769-3647-0CF7-BDBB276E90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25" y="3405352"/>
            <a:ext cx="1184400" cy="125288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BBAEEED-B01E-5C1F-7620-618940C778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606" y="3704924"/>
            <a:ext cx="756000" cy="79036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07E4A05-B7BD-8349-B8DB-6CC6A907EA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285" y="5244330"/>
            <a:ext cx="756000" cy="79036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54143AD-C670-A172-DF25-568F926F5CF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31" y="5383625"/>
            <a:ext cx="454114" cy="4614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5AC415-1859-7A1F-B6B0-3FD4F8732357}"/>
              </a:ext>
            </a:extLst>
          </p:cNvPr>
          <p:cNvSpPr txBox="1"/>
          <p:nvPr/>
        </p:nvSpPr>
        <p:spPr>
          <a:xfrm>
            <a:off x="6095991" y="1572094"/>
            <a:ext cx="1891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12369"/>
                </a:solidFill>
                <a:latin typeface="Halis R Book" panose="02000505000000020004" pitchFamily="2" charset="77"/>
              </a:rPr>
              <a:t>HASZNÁLAT:</a:t>
            </a:r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1405644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0564C7-B1E8-A880-1574-0CDB32FDE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258631-96AC-13BB-56EA-2AEF67BDB24E}"/>
              </a:ext>
            </a:extLst>
          </p:cNvPr>
          <p:cNvSpPr txBox="1"/>
          <p:nvPr/>
        </p:nvSpPr>
        <p:spPr>
          <a:xfrm>
            <a:off x="25601" y="830946"/>
            <a:ext cx="121407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U" sz="4400" b="1" dirty="0">
                <a:solidFill>
                  <a:srgbClr val="C8A31B"/>
                </a:solidFill>
                <a:latin typeface="Halis R Book" panose="02000505000000020004" pitchFamily="2" charset="77"/>
              </a:rPr>
              <a:t>LOGÓ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CE90C2-D411-E6B9-C9DD-C27B029E0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706" y="2212352"/>
            <a:ext cx="1180800" cy="12474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084315-6E2A-9482-F9D5-F98CE23ADB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103" y="2377819"/>
            <a:ext cx="756000" cy="7860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3B0C4E-4056-734B-4808-DFCC42D42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70" y="2502563"/>
            <a:ext cx="419226" cy="4192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980410-8CAF-4C06-634E-36EA130FE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138" y="4190093"/>
            <a:ext cx="1182168" cy="12474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D83CB0C-7DFD-0320-8060-56C7DA3646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103" y="4421960"/>
            <a:ext cx="752400" cy="7837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7C36BD0-510C-559D-F40F-93867F0D35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043" y="4543962"/>
            <a:ext cx="422220" cy="41922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65D6D22-C906-0CE7-5E50-AD3A58F2564F}"/>
              </a:ext>
            </a:extLst>
          </p:cNvPr>
          <p:cNvSpPr txBox="1"/>
          <p:nvPr/>
        </p:nvSpPr>
        <p:spPr>
          <a:xfrm>
            <a:off x="6088677" y="2520874"/>
            <a:ext cx="54629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ikon+haydneum+mrzk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=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minden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márkaanyagon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sötét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háttéren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</a:p>
          <a:p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ikon+haydneum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=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kis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méreten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esetén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</a:p>
          <a:p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ikon = extra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kis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méreten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rgbClr val="C8A31B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rgbClr val="C8A31B"/>
                </a:solidFill>
                <a:latin typeface="Halis R Book" panose="02000505000000020004" pitchFamily="2" charset="77"/>
              </a:rPr>
              <a:t>esetén</a:t>
            </a:r>
            <a:endParaRPr lang="en-GB" sz="1400" dirty="0">
              <a:solidFill>
                <a:srgbClr val="C8A31B"/>
              </a:solidFill>
              <a:latin typeface="Halis R Book" panose="02000505000000020004" pitchFamily="2" charset="7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BE7161-1BB3-41B8-0744-BCAAAB810F57}"/>
              </a:ext>
            </a:extLst>
          </p:cNvPr>
          <p:cNvSpPr txBox="1"/>
          <p:nvPr/>
        </p:nvSpPr>
        <p:spPr>
          <a:xfrm>
            <a:off x="6095998" y="4483467"/>
            <a:ext cx="546295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 err="1">
                <a:solidFill>
                  <a:schemeClr val="bg1"/>
                </a:solidFill>
                <a:latin typeface="Halis R Book" panose="02000505000000020004" pitchFamily="2" charset="77"/>
              </a:rPr>
              <a:t>ikon+haydneum+mrzk</a:t>
            </a:r>
            <a:r>
              <a:rPr lang="en-GB" sz="1400" b="1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=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minden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márkaanyagon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sötét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háttéren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főleg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együttműködések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esetén</a:t>
            </a:r>
            <a:endParaRPr lang="en-GB" sz="1400" dirty="0">
              <a:solidFill>
                <a:schemeClr val="bg1"/>
              </a:solidFill>
              <a:latin typeface="Halis R Book" panose="02000505000000020004" pitchFamily="2" charset="77"/>
            </a:endParaRPr>
          </a:p>
          <a:p>
            <a:r>
              <a:rPr lang="en-GB" sz="1400" b="1" dirty="0" err="1">
                <a:solidFill>
                  <a:schemeClr val="bg1"/>
                </a:solidFill>
                <a:latin typeface="Halis R Book" panose="02000505000000020004" pitchFamily="2" charset="77"/>
              </a:rPr>
              <a:t>ikon+haydneum</a:t>
            </a:r>
            <a:r>
              <a:rPr lang="en-GB" sz="1400" b="1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=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kis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méreten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esetén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</a:p>
          <a:p>
            <a:r>
              <a:rPr lang="en-GB" sz="1400" b="1" dirty="0">
                <a:solidFill>
                  <a:schemeClr val="bg1"/>
                </a:solidFill>
                <a:latin typeface="Halis R Book" panose="02000505000000020004" pitchFamily="2" charset="77"/>
              </a:rPr>
              <a:t>ikon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= extra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kis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méreten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,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technikai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korlátok</a:t>
            </a:r>
            <a:r>
              <a:rPr lang="en-GB" sz="1400" dirty="0">
                <a:solidFill>
                  <a:schemeClr val="bg1"/>
                </a:solidFill>
                <a:latin typeface="Halis R Book" panose="02000505000000020004" pitchFamily="2" charset="77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Halis R Book" panose="02000505000000020004" pitchFamily="2" charset="77"/>
              </a:rPr>
              <a:t>esetén</a:t>
            </a:r>
            <a:endParaRPr lang="en-GB" sz="1400" dirty="0">
              <a:solidFill>
                <a:schemeClr val="bg1"/>
              </a:solidFill>
              <a:latin typeface="Halis R Book" panose="02000505000000020004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666FD1B-0C76-84DC-C8E7-2A4A366CA3BE}"/>
              </a:ext>
            </a:extLst>
          </p:cNvPr>
          <p:cNvSpPr txBox="1"/>
          <p:nvPr/>
        </p:nvSpPr>
        <p:spPr>
          <a:xfrm>
            <a:off x="6088677" y="2151542"/>
            <a:ext cx="1774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8A31B"/>
                </a:solidFill>
                <a:latin typeface="Halis R Book" panose="02000505000000020004" pitchFamily="2" charset="77"/>
              </a:rPr>
              <a:t>HASZNÁLAT: </a:t>
            </a:r>
          </a:p>
        </p:txBody>
      </p:sp>
    </p:spTree>
    <p:extLst>
      <p:ext uri="{BB962C8B-B14F-4D97-AF65-F5344CB8AC3E}">
        <p14:creationId xmlns:p14="http://schemas.microsoft.com/office/powerpoint/2010/main" val="1480462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8E8DDC5-1441-0233-D920-11D0E9FF490A}"/>
              </a:ext>
            </a:extLst>
          </p:cNvPr>
          <p:cNvSpPr txBox="1"/>
          <p:nvPr/>
        </p:nvSpPr>
        <p:spPr>
          <a:xfrm>
            <a:off x="7010400" y="1606062"/>
            <a:ext cx="40092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U" b="1" dirty="0">
                <a:solidFill>
                  <a:srgbClr val="112369"/>
                </a:solidFill>
                <a:latin typeface="Halis R Book" panose="02000505000000020004" pitchFamily="2" charset="77"/>
              </a:rPr>
              <a:t>HAYDNEUM FŐ SZÍNEI</a:t>
            </a:r>
          </a:p>
          <a:p>
            <a:endParaRPr lang="en-HU" b="1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r>
              <a:rPr lang="en-GB" b="1" dirty="0">
                <a:solidFill>
                  <a:srgbClr val="112369"/>
                </a:solidFill>
                <a:latin typeface="Halis R Book" panose="02000505000000020004" pitchFamily="2" charset="77"/>
              </a:rPr>
              <a:t>M</a:t>
            </a:r>
            <a:r>
              <a:rPr lang="en-HU" b="1" dirty="0">
                <a:solidFill>
                  <a:srgbClr val="112369"/>
                </a:solidFill>
                <a:latin typeface="Halis R Book" panose="02000505000000020004" pitchFamily="2" charset="77"/>
              </a:rPr>
              <a:t>ikor használjuk?</a:t>
            </a:r>
          </a:p>
          <a:p>
            <a:r>
              <a:rPr lang="en-HU" dirty="0">
                <a:solidFill>
                  <a:srgbClr val="112369"/>
                </a:solidFill>
                <a:latin typeface="Halis R Book" panose="02000505000000020004" pitchFamily="2" charset="77"/>
              </a:rPr>
              <a:t>bérletek, sorozatok, szólókoncertek, kommunikációs kampányok, együttműködések esetén</a:t>
            </a:r>
          </a:p>
          <a:p>
            <a:endParaRPr lang="en-HU" b="1" dirty="0">
              <a:solidFill>
                <a:srgbClr val="112369"/>
              </a:solidFill>
              <a:latin typeface="Halis R Book" panose="02000505000000020004" pitchFamily="2" charset="77"/>
            </a:endParaRPr>
          </a:p>
        </p:txBody>
      </p:sp>
      <p:sp>
        <p:nvSpPr>
          <p:cNvPr id="5" name="Process 4">
            <a:extLst>
              <a:ext uri="{FF2B5EF4-FFF2-40B4-BE49-F238E27FC236}">
                <a16:creationId xmlns:a16="http://schemas.microsoft.com/office/drawing/2014/main" id="{A4EDF1E3-3D33-E402-E324-BB2456EFB9A0}"/>
              </a:ext>
            </a:extLst>
          </p:cNvPr>
          <p:cNvSpPr/>
          <p:nvPr/>
        </p:nvSpPr>
        <p:spPr>
          <a:xfrm>
            <a:off x="576470" y="894522"/>
            <a:ext cx="5400000" cy="2520000"/>
          </a:xfrm>
          <a:prstGeom prst="flowChartProcess">
            <a:avLst/>
          </a:prstGeom>
          <a:solidFill>
            <a:srgbClr val="11236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latin typeface="Halis R Book" panose="02000505000000020004" pitchFamily="2" charset="77"/>
              </a:rPr>
              <a:t>M </a:t>
            </a:r>
            <a:r>
              <a:rPr lang="en-GB" sz="1400" b="1" dirty="0" err="1">
                <a:latin typeface="Halis R Book" panose="02000505000000020004" pitchFamily="2" charset="77"/>
              </a:rPr>
              <a:t>É</a:t>
            </a:r>
            <a:r>
              <a:rPr lang="en-GB" sz="1400" b="1" dirty="0">
                <a:latin typeface="Halis R Book" panose="02000505000000020004" pitchFamily="2" charset="77"/>
              </a:rPr>
              <a:t> L Y K </a:t>
            </a:r>
            <a:r>
              <a:rPr lang="en-GB" sz="1400" b="1" dirty="0" err="1">
                <a:latin typeface="Halis R Book" panose="02000505000000020004" pitchFamily="2" charset="77"/>
              </a:rPr>
              <a:t>É</a:t>
            </a:r>
            <a:r>
              <a:rPr lang="en-GB" sz="1400" b="1" dirty="0">
                <a:latin typeface="Halis R Book" panose="02000505000000020004" pitchFamily="2" charset="77"/>
              </a:rPr>
              <a:t> K</a:t>
            </a:r>
          </a:p>
          <a:p>
            <a:endParaRPr lang="en-GB" sz="1400" dirty="0">
              <a:latin typeface="Halis R Book" panose="02000505000000020004" pitchFamily="2" charset="77"/>
            </a:endParaRPr>
          </a:p>
          <a:p>
            <a:r>
              <a:rPr lang="en-GB" sz="1400" dirty="0">
                <a:latin typeface="Halis R Book" panose="02000505000000020004" pitchFamily="2" charset="77"/>
              </a:rPr>
              <a:t>R G B : 1 7 , 3 5 , 1 0 5</a:t>
            </a:r>
          </a:p>
          <a:p>
            <a:r>
              <a:rPr lang="en-GB" sz="1400" dirty="0">
                <a:latin typeface="Halis R Book" panose="02000505000000020004" pitchFamily="2" charset="77"/>
              </a:rPr>
              <a:t>C M Y K : 1 0 0 , 9 0 , 0 , 4 0</a:t>
            </a:r>
          </a:p>
          <a:p>
            <a:r>
              <a:rPr lang="en-GB" sz="1400" dirty="0">
                <a:latin typeface="Halis R Book" panose="02000505000000020004" pitchFamily="2" charset="77"/>
              </a:rPr>
              <a:t>H E X : 1 1 2 3 6 9</a:t>
            </a:r>
          </a:p>
          <a:p>
            <a:pPr algn="ctr"/>
            <a:endParaRPr lang="en-HU" dirty="0"/>
          </a:p>
        </p:txBody>
      </p:sp>
      <p:sp>
        <p:nvSpPr>
          <p:cNvPr id="7" name="Process 6">
            <a:extLst>
              <a:ext uri="{FF2B5EF4-FFF2-40B4-BE49-F238E27FC236}">
                <a16:creationId xmlns:a16="http://schemas.microsoft.com/office/drawing/2014/main" id="{B2CC4B22-FCB4-E236-2A2B-8AA64DA37856}"/>
              </a:ext>
            </a:extLst>
          </p:cNvPr>
          <p:cNvSpPr/>
          <p:nvPr/>
        </p:nvSpPr>
        <p:spPr>
          <a:xfrm>
            <a:off x="576470" y="3914386"/>
            <a:ext cx="5400000" cy="2520000"/>
          </a:xfrm>
          <a:prstGeom prst="flowChartProcess">
            <a:avLst/>
          </a:prstGeom>
          <a:solidFill>
            <a:srgbClr val="C8A31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  <a:latin typeface="Halis R Book" panose="02000505000000020004" pitchFamily="2" charset="77"/>
              </a:rPr>
              <a:t>A R A N Y</a:t>
            </a:r>
          </a:p>
          <a:p>
            <a:endParaRPr lang="en-GB" sz="1400" dirty="0">
              <a:latin typeface="Halis R Book" panose="02000505000000020004" pitchFamily="2" charset="77"/>
            </a:endParaRPr>
          </a:p>
          <a:p>
            <a:r>
              <a:rPr lang="en-GB" sz="1400" dirty="0">
                <a:latin typeface="Halis R Book" panose="02000505000000020004" pitchFamily="2" charset="77"/>
              </a:rPr>
              <a:t>R G B : 2 0 0 , 1 6 3 , 2 7</a:t>
            </a:r>
          </a:p>
          <a:p>
            <a:r>
              <a:rPr lang="en-GB" sz="1400" dirty="0">
                <a:latin typeface="Halis R Book" panose="02000505000000020004" pitchFamily="2" charset="77"/>
              </a:rPr>
              <a:t>C M Y K : 1 0 , 2 5 , 1 0 0 , 1 5</a:t>
            </a:r>
          </a:p>
          <a:p>
            <a:r>
              <a:rPr lang="en-GB" sz="1400" dirty="0">
                <a:latin typeface="Halis R Book" panose="02000505000000020004" pitchFamily="2" charset="77"/>
              </a:rPr>
              <a:t>H E X : C 8 A 3 1 B</a:t>
            </a:r>
          </a:p>
          <a:p>
            <a:pPr algn="ctr"/>
            <a:endParaRPr lang="en-HU" dirty="0"/>
          </a:p>
        </p:txBody>
      </p:sp>
    </p:spTree>
    <p:extLst>
      <p:ext uri="{BB962C8B-B14F-4D97-AF65-F5344CB8AC3E}">
        <p14:creationId xmlns:p14="http://schemas.microsoft.com/office/powerpoint/2010/main" val="117590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76C90A-BB4A-45AB-179C-BAB21DAEF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10713D-F6AF-2B4C-E3CF-567DE81108C2}"/>
              </a:ext>
            </a:extLst>
          </p:cNvPr>
          <p:cNvSpPr txBox="1"/>
          <p:nvPr/>
        </p:nvSpPr>
        <p:spPr>
          <a:xfrm>
            <a:off x="824699" y="548518"/>
            <a:ext cx="10623089" cy="880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U" sz="4000" b="1" dirty="0">
                <a:solidFill>
                  <a:srgbClr val="112369"/>
                </a:solidFill>
                <a:latin typeface="Halis R Book" panose="02000505000000020004" pitchFamily="2" charset="77"/>
              </a:rPr>
              <a:t>EGYÜTTMŰKÖDÉSEK</a:t>
            </a:r>
            <a:endParaRPr lang="hu-HU" sz="14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A </a:t>
            </a:r>
            <a:r>
              <a:rPr lang="hu-HU" dirty="0" err="1">
                <a:solidFill>
                  <a:srgbClr val="112369"/>
                </a:solidFill>
                <a:latin typeface="Halis R Book" panose="02000505000000020004" pitchFamily="2" charset="77"/>
              </a:rPr>
              <a:t>Haydneum</a:t>
            </a:r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 működését a Miniszterelnökség és a Bethlen Gábor Alapkezelő Zrt. támogatja. </a:t>
            </a:r>
          </a:p>
          <a:p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A </a:t>
            </a:r>
            <a:r>
              <a:rPr lang="hu-HU" dirty="0" err="1">
                <a:solidFill>
                  <a:srgbClr val="112369"/>
                </a:solidFill>
                <a:latin typeface="Halis R Book" panose="02000505000000020004" pitchFamily="2" charset="77"/>
              </a:rPr>
              <a:t>Haydneum</a:t>
            </a:r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 számára kötelező megjeleníteni a támogatás tényét az intézmény saját, és együttműködésben megvalósuló eseményeinek nyomdai és digitális felületein. </a:t>
            </a:r>
            <a:b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</a:br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Kérjük ezért Partnereinket a kötelező mondat, és a két támogatói logó feltüntetésére.</a:t>
            </a:r>
          </a:p>
          <a:p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Amennyiben egy adott felületen nincs erre lehetőség, vagy technikai akadályokba ütköznek, egyeztessenek a </a:t>
            </a:r>
            <a:r>
              <a:rPr lang="hu-HU" dirty="0" err="1">
                <a:solidFill>
                  <a:srgbClr val="112369"/>
                </a:solidFill>
                <a:latin typeface="Halis R Book" panose="02000505000000020004" pitchFamily="2" charset="77"/>
              </a:rPr>
              <a:t>Haydneum</a:t>
            </a:r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 marketinges kollégáival: </a:t>
            </a:r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  <a:hlinkClick r:id="rId2"/>
              </a:rPr>
              <a:t>kommunikacio@haydneum.com</a:t>
            </a:r>
            <a:b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</a:br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Minta:</a:t>
            </a: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sz="1200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r>
              <a:rPr lang="hu-HU" sz="1200" dirty="0">
                <a:solidFill>
                  <a:srgbClr val="112369"/>
                </a:solidFill>
                <a:latin typeface="Halis R Book" panose="02000505000000020004" pitchFamily="2" charset="77"/>
              </a:rPr>
              <a:t>Együttműködő partner: </a:t>
            </a:r>
            <a:r>
              <a:rPr lang="hu-HU" sz="12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Haydneum</a:t>
            </a:r>
            <a:r>
              <a:rPr lang="hu-HU" sz="1200" dirty="0">
                <a:solidFill>
                  <a:srgbClr val="112369"/>
                </a:solidFill>
                <a:latin typeface="Halis R Book" panose="02000505000000020004" pitchFamily="2" charset="77"/>
              </a:rPr>
              <a:t> – Magyar Régizenei Központ</a:t>
            </a:r>
          </a:p>
          <a:p>
            <a:r>
              <a:rPr lang="hu-HU" sz="1200" dirty="0">
                <a:solidFill>
                  <a:srgbClr val="112369"/>
                </a:solidFill>
                <a:latin typeface="Halis R Book" panose="02000505000000020004" pitchFamily="2" charset="77"/>
              </a:rPr>
              <a:t>A </a:t>
            </a:r>
            <a:r>
              <a:rPr lang="hu-HU" sz="12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Haydneum</a:t>
            </a:r>
            <a:r>
              <a:rPr lang="hu-HU" sz="1200" dirty="0">
                <a:solidFill>
                  <a:srgbClr val="112369"/>
                </a:solidFill>
                <a:latin typeface="Halis R Book" panose="02000505000000020004" pitchFamily="2" charset="77"/>
              </a:rPr>
              <a:t> működését a Miniszterelnökség és a Bethlen Gábor Alapkezelő Zrt. támogatja.</a:t>
            </a:r>
          </a:p>
          <a:p>
            <a:endParaRPr lang="hu-HU" sz="1400" dirty="0">
              <a:latin typeface="Halis R Book" panose="02000505000000020004" pitchFamily="2" charset="77"/>
            </a:endParaRPr>
          </a:p>
          <a:p>
            <a:r>
              <a:rPr lang="hu-HU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(támogatói mondat és logók megjelenítése elegendő kisebb méretben)</a:t>
            </a:r>
          </a:p>
          <a:p>
            <a:endParaRPr lang="hu-HU" dirty="0"/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endParaRPr lang="hu-HU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pPr algn="ctr"/>
            <a:endParaRPr lang="en-HU" sz="4000" b="1" dirty="0">
              <a:solidFill>
                <a:srgbClr val="112369"/>
              </a:solidFill>
              <a:latin typeface="Halis R Book" panose="02000505000000020004" pitchFamily="2" charset="77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6C9ABE9-03BE-A905-2187-3C6BB9E7A1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20051" y="5357280"/>
            <a:ext cx="1097804" cy="53966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03A33D5-E896-41D4-372C-F4705623EE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18830" y="5357280"/>
            <a:ext cx="571878" cy="539662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106C12DA-7BDB-7069-8870-CE8C7DC444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4212" y="4011759"/>
            <a:ext cx="1368999" cy="14326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1448D97-F9C4-0501-0A12-257826712E1A}"/>
              </a:ext>
            </a:extLst>
          </p:cNvPr>
          <p:cNvSpPr txBox="1"/>
          <p:nvPr/>
        </p:nvSpPr>
        <p:spPr>
          <a:xfrm>
            <a:off x="2355103" y="4381854"/>
            <a:ext cx="3563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(</a:t>
            </a:r>
            <a:r>
              <a:rPr lang="hu-HU" sz="1400" dirty="0" err="1">
                <a:solidFill>
                  <a:srgbClr val="112369"/>
                </a:solidFill>
                <a:latin typeface="Halis R Book" panose="02000505000000020004" pitchFamily="2" charset="77"/>
              </a:rPr>
              <a:t>Haydneum-logo</a:t>
            </a:r>
            <a:r>
              <a:rPr lang="hu-HU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 kiemelt</a:t>
            </a:r>
            <a:r>
              <a:rPr lang="hu-HU" dirty="0">
                <a:solidFill>
                  <a:srgbClr val="112369"/>
                </a:solidFill>
                <a:latin typeface="Halis R Book" panose="02000505000000020004" pitchFamily="2" charset="77"/>
              </a:rPr>
              <a:t> </a:t>
            </a:r>
            <a:r>
              <a:rPr lang="hu-HU" sz="1400" dirty="0">
                <a:solidFill>
                  <a:srgbClr val="112369"/>
                </a:solidFill>
                <a:latin typeface="Halis R Book" panose="02000505000000020004" pitchFamily="2" charset="77"/>
              </a:rPr>
              <a:t>megjelenítése)</a:t>
            </a:r>
          </a:p>
        </p:txBody>
      </p:sp>
    </p:spTree>
    <p:extLst>
      <p:ext uri="{BB962C8B-B14F-4D97-AF65-F5344CB8AC3E}">
        <p14:creationId xmlns:p14="http://schemas.microsoft.com/office/powerpoint/2010/main" val="2343647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A31B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7FF8BE-5A2A-2D12-3A9C-9DCF0E1C5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F3B6634-CC1B-022D-1417-DB0EE6184B05}"/>
              </a:ext>
            </a:extLst>
          </p:cNvPr>
          <p:cNvSpPr txBox="1"/>
          <p:nvPr/>
        </p:nvSpPr>
        <p:spPr>
          <a:xfrm>
            <a:off x="93784" y="1277190"/>
            <a:ext cx="1219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U" sz="4000" b="1" dirty="0">
                <a:solidFill>
                  <a:srgbClr val="112369"/>
                </a:solidFill>
                <a:latin typeface="Halis R Book" panose="02000505000000020004" pitchFamily="2" charset="77"/>
              </a:rPr>
              <a:t>LOGÓK ELÉRHETŐSÉGEI</a:t>
            </a:r>
          </a:p>
          <a:p>
            <a:pPr algn="ctr"/>
            <a:endParaRPr lang="en-HU" sz="4000" b="1" dirty="0">
              <a:solidFill>
                <a:srgbClr val="C8A31B"/>
              </a:solidFill>
              <a:latin typeface="Halis R Book" panose="02000505000000020004" pitchFamily="2" charset="77"/>
            </a:endParaRPr>
          </a:p>
          <a:p>
            <a:pPr algn="ctr"/>
            <a:endParaRPr lang="en-HU" sz="4000" b="1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pPr algn="ctr"/>
            <a:endParaRPr lang="en-HU" sz="4000" b="1" dirty="0">
              <a:solidFill>
                <a:srgbClr val="112369"/>
              </a:solidFill>
              <a:latin typeface="Halis R Book" panose="02000505000000020004" pitchFamily="2" charset="77"/>
            </a:endParaRPr>
          </a:p>
          <a:p>
            <a:pPr algn="ctr"/>
            <a:r>
              <a:rPr lang="en-HU" sz="4000" b="1" dirty="0">
                <a:solidFill>
                  <a:srgbClr val="112369"/>
                </a:solidFill>
                <a:latin typeface="Halis R Book" panose="02000505000000020004" pitchFamily="2" charset="77"/>
                <a:hlinkClick r:id="rId2"/>
              </a:rPr>
              <a:t>KATT A LINKRE</a:t>
            </a:r>
            <a:endParaRPr lang="en-HU" sz="4000" b="1" dirty="0">
              <a:solidFill>
                <a:srgbClr val="112369"/>
              </a:solidFill>
              <a:latin typeface="Halis R Book" panose="02000505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56588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24058</TotalTime>
  <Words>352</Words>
  <Application>Microsoft Macintosh PowerPoint</Application>
  <PresentationFormat>Widescreen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Halis R 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Reka Oravecz</dc:creator>
  <cp:lastModifiedBy>Dóri</cp:lastModifiedBy>
  <cp:revision>59</cp:revision>
  <dcterms:created xsi:type="dcterms:W3CDTF">2024-12-10T14:01:07Z</dcterms:created>
  <dcterms:modified xsi:type="dcterms:W3CDTF">2025-09-10T11:48:58Z</dcterms:modified>
</cp:coreProperties>
</file>